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1" r:id="rId5"/>
    <p:sldId id="260" r:id="rId6"/>
    <p:sldId id="259" r:id="rId7"/>
    <p:sldId id="265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38CACD-8576-43EC-B39F-8D907FEBD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E9CDFC-F9C1-4E6E-AE89-035B1FC6A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FBA661-77E4-4143-B638-6072447A2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66D59F-FCEC-4B93-B6E1-64BDA96FB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9297FF-D953-4261-A6C4-923EC659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2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054E2-8B26-4D03-AF38-1A556A11C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B7B6A2-97E6-42FF-842E-78E6AD073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27EA9D-CCEB-43D8-9B25-06A02ECB0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A1F641-8FD6-436C-B002-0CDEB96D4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DA74EC-BD4A-423C-B5C0-986ADB53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7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ACAC1-8C57-479A-BA6B-CC8F6A358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9CA1DE-F426-4DE2-9DA8-808F4A44E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434759-BCB8-406F-88A8-F87D70466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597003-A3D4-4D04-959B-F30E7174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76E1CF-FD14-4C64-BEB3-DC14F5BC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7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B5279-C8AE-4C93-960B-DC663C1B4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BEEA67-2730-44E5-ACDB-0FB2609AE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1DF7AC-EAA9-47D7-AB42-CF185B97B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128BB8-FD40-4363-B5B4-4D61CFB70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D3310A-DC61-4E66-92F7-4590B05F8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73269C-2332-4A61-B215-B54EF4994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42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6ABC0-63B7-4C93-9C93-4E0F70E39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FCD961-F539-4FA2-988A-39D8AD84F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55CC38-645C-4C51-94D3-37BF6B98A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28DB7B-B4F8-4514-8AED-734F50F7D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69AB81-CC73-445E-85FB-9B46CA7AA5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86891A-B8DF-48CD-A7A6-D254C21C8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618C5A5-98AD-40F5-9CCF-1DD1F26EE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9BB628-78BD-4C8E-A246-57DCFA30C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86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91D4D-DA6D-49B1-A04C-F76BF10AB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5A1CF6-5833-4D0A-A8F8-E7FDDEC68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863387-968C-47DC-873D-CA9B2961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A7F545-F77F-4AE0-927D-E9AFC41A2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02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12F1E14-32A5-4A4D-8D27-9550CC586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4E471B-72DA-425D-8236-7B56A96C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30CEA0-ABD0-4C69-8950-C96BAFF5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0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336F8-AB9A-4455-BB00-14B6B47D5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F0D986-0EB4-4984-9C9C-D780ACB62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A4D72A-80F5-46A7-8E37-45E1874A7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FBFAA7-AB85-4BED-A0BB-F4A0D8659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8DDF5E-EA85-490C-92A9-FA49CD37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148366-DB13-4E72-9DB3-89641972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531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C30B0-87BC-4A67-A50F-49515CCEB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D318A1-D0ED-40EE-AE29-4CA9823D36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252C56-2F8B-44FB-B096-3C61A4113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9D94CA-5A69-4340-B800-8EF78FC44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AC999D-EBE3-44EB-8FEE-0923F17E7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ED5C8E-198B-41A7-82EC-E0614F72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591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21E0D-8D6A-4745-AFC4-56C6D71A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3DD8A7-BA88-42F8-AB12-A3650D8BB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08E1C2-2B63-461A-983A-1C6A8335C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2A329A-43AE-459C-B5E4-EE10949C1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60FB1D-1BA0-4297-A19A-9682AB6A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6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F52E896-5E6F-4524-A531-5F53497A48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5E3FA50-E1EE-438B-8804-77C2E2D3A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6DF7CC-52EB-43AD-B862-4D4343990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BBAD66-FB84-48BE-8FE1-9F971E7F4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99C3E1-4548-4615-B221-170B1D1DC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36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319863-7199-4516-90B3-9DE7D57E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233AA8-8D3D-4BC8-84D0-23AEF23BF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75029D-5BA9-45B3-937A-10E4D9B17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E34EE-CEA2-4C29-934F-92EACEF5340E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D24BC6-05FD-40B0-A31A-1D7AA7F3C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6FDA50-9887-4824-A0E9-1D0D41C96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E7B91-AB2E-44B4-97D9-94BE5FDCA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50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2E76DA6-D7C2-43B0-808D-E0C4B293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700" b="1" dirty="0"/>
              <a:t>Карим </a:t>
            </a:r>
            <a:r>
              <a:rPr lang="ru-RU" sz="2700" b="1" dirty="0" err="1"/>
              <a:t>Дамирович</a:t>
            </a:r>
            <a:r>
              <a:rPr lang="ru-RU" sz="2700" b="1" dirty="0"/>
              <a:t> </a:t>
            </a:r>
            <a:r>
              <a:rPr lang="ru-RU" sz="2700" b="1" dirty="0" err="1"/>
              <a:t>Салимуллин</a:t>
            </a:r>
            <a:br>
              <a:rPr lang="ru-RU" sz="2700" b="1" dirty="0"/>
            </a:br>
            <a:endParaRPr lang="ru-RU" sz="2700" b="1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5214BFF-C119-4F22-AC1B-598D4275F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sz="2400" b="1" dirty="0"/>
              <a:t>Урок информатики</a:t>
            </a:r>
          </a:p>
          <a:p>
            <a:br>
              <a:rPr lang="ru-RU" sz="2400" dirty="0"/>
            </a:br>
            <a:r>
              <a:rPr lang="ru-RU" sz="2400" b="1" dirty="0"/>
              <a:t>10 февраля 2025 года</a:t>
            </a:r>
          </a:p>
          <a:p>
            <a:endParaRPr lang="ru-RU" sz="2400" b="1" dirty="0"/>
          </a:p>
          <a:p>
            <a:r>
              <a:rPr lang="ru-RU" sz="2400" b="1" dirty="0"/>
              <a:t>7 класс</a:t>
            </a:r>
          </a:p>
          <a:p>
            <a:endParaRPr lang="ru-RU" sz="2400" b="1" dirty="0"/>
          </a:p>
          <a:p>
            <a:r>
              <a:rPr lang="ru-RU" sz="2400" b="1" dirty="0"/>
              <a:t>Тема урока: «Личные данные в Интернете»</a:t>
            </a:r>
          </a:p>
          <a:p>
            <a:endParaRPr lang="ru-RU" sz="2400" b="1" dirty="0"/>
          </a:p>
          <a:p>
            <a:r>
              <a:rPr lang="ru-RU" sz="2400" b="1" dirty="0"/>
              <a:t>Проблема: «Реализация системно-деятельностного подхода на уроке»</a:t>
            </a:r>
            <a:endParaRPr lang="ru-RU" sz="2400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7923ECE-3BD5-444D-8778-ED9960AD25E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869" y="459074"/>
            <a:ext cx="4527029" cy="5576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8475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D09B7AE-1DA4-4615-A742-A96F0DCD1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356267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4D7B6666-CEEC-47E9-A446-F8716555A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822505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9C2E1182-FE1A-4A03-A52C-86E5AFCF3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175710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C4202109-1380-4E0A-96A7-AE93A28A4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28667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A1EA3CCA-9BB2-4613-AEC1-7A54CBAD7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3952376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06615E89-6AD1-4FAF-882F-0A228B4DE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325226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A20FCD8E-66C8-42A4-B6C6-A1370EEFC8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3510619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B89F7E-4D0C-423E-BAC5-9F99F7C3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941" y="2533338"/>
            <a:ext cx="3552670" cy="10942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A5CB0FA7-BB9B-48F0-8538-365527AE4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40" y="419100"/>
            <a:ext cx="8951119" cy="5967413"/>
          </a:xfrm>
        </p:spPr>
      </p:pic>
    </p:spTree>
    <p:extLst>
      <p:ext uri="{BB962C8B-B14F-4D97-AF65-F5344CB8AC3E}">
        <p14:creationId xmlns:p14="http://schemas.microsoft.com/office/powerpoint/2010/main" val="9332442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</Words>
  <Application>Microsoft Office PowerPoint</Application>
  <PresentationFormat>Широкоэкранный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Карим Дамирович Салимуллин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Карим Дамирович Салимуллин </dc:title>
  <dc:creator>Надежда</dc:creator>
  <cp:lastModifiedBy>Надежда</cp:lastModifiedBy>
  <cp:revision>1</cp:revision>
  <dcterms:created xsi:type="dcterms:W3CDTF">2025-05-15T19:59:08Z</dcterms:created>
  <dcterms:modified xsi:type="dcterms:W3CDTF">2025-05-15T20:06:31Z</dcterms:modified>
</cp:coreProperties>
</file>